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DFEC5-9971-460B-8910-5D9E2E09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47214D-73DB-40C6-A6D6-D98ADD61B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754E22-B2F3-41BD-A614-2CDB2C4D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E5B4BA-E7CD-40ED-A859-630FD60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930CB-D0D8-4DC8-A754-F2094CA7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9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71422-5466-47CE-A74C-FA99946C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6F4E89-5282-42C3-8D81-5739A29A7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EE2EC-C4C8-4990-BF79-51B9CC14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5E826F-C560-4B9E-8D21-527E5914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B8A70-E32D-4733-8B11-C981BF39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5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7FBEC3-8A31-404F-893E-C379D000D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0E0EB9-40BE-4490-B672-08AF079A6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763DAD-36FB-49C3-8E78-2A186FAA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164E7-1B36-4DC2-97F6-AB8C825B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5050C0-0CA5-4FD2-887A-841BDBA1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3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26ABD-A65F-4A4B-ACAD-F635767C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E9139-2D36-472F-BE9F-3EA2118A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B1CE56-0208-421E-BC3C-94DCB3D9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576AAB-4202-40D3-88A5-8F802E27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4BF61F-8704-43E0-A28B-858E24A0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3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BC8B1-DCA7-4823-A320-3343925A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687F9-6111-4D0B-992F-31BE4F18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35138C-8B54-471C-85B6-E22CE9A4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91F0DE-B242-4308-9A30-1F33A5B8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4C8FD-A713-4D04-B3B6-25BBD33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1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10AEA-DC1F-43EA-8C26-7F991D3B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90997-51C2-436B-BB1B-F8F8A6D5A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2A164-7390-4F87-8BB5-E3158FC14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BDCF9C-7109-40DF-9291-32E4544B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AA37CF-FC86-4395-9A11-8CA623F2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ED5B43-C902-4D82-A881-067BCBDA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C86DC-7FFB-4C2B-9B86-6A1F2086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54DFA8-B3C3-4DFC-BFC7-0DD597E2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6A2FD7-7668-4289-8CE4-4484B5095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2BDF3D-274D-47F3-A1B4-48B5534D3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0C38F9-766A-47C5-8F29-136A3CBD3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8D8AAC-614B-4A08-B8C2-685FB1CB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CB6D0D-2905-442E-BE17-8BD786DE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334540-565C-4778-B10D-D7FF4BC6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EEE5E-354D-496C-9685-DB08D5E5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2FA677-B609-4310-897E-79F6E2DA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A054B3-EEF6-40CD-BDFF-54262AE3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C8B13B-7801-4D65-BBF4-2D3331DB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8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6A872D-6382-470F-B52B-05D55AD4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16CEDD-366D-4D7A-BDD3-B7065921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E1502E-A817-4AE6-9B24-B6AE5792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6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9CCF6-4778-4610-B47D-FB7D47CD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CD2150-1890-4E18-A37B-B0E11934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532963-A9C5-4F0E-8413-0411E5205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E823BD-D339-4F25-AB6F-4A54EA69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1214D9-CCB6-4123-AE30-B7145995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DF76D9-B8F8-4F71-B641-AF7E87CF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CD7AA-4DC5-418D-91CE-B48B4DC4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382E2C-6D24-4F29-B045-B6A4B1623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1D42A7-5C2E-4575-BCF4-E2CC7C8DD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C46E7A-23DF-45EA-85D3-800667CF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E24068-EF8A-4CA1-8715-E7CBE976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14BAA7-A0D3-4979-9B24-9EF20003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0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BA5605-0BB3-4147-8D0C-23797B42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2068D-4F41-4359-8E3E-4239E951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365274-F9A6-46EC-9A74-8259C594B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7299-FE6C-4FD3-89AD-B5E521581203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9BDF4-3D68-47F1-81C4-A7CCD7A84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655535-CC20-4608-A691-27278FEAA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27BD-71FD-4048-AB8C-8EB840630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E721994-DD78-42B0-9D0A-BFCE3D83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A255C1-D65D-4129-A5C2-B945CF63F84C}"/>
              </a:ext>
            </a:extLst>
          </p:cNvPr>
          <p:cNvSpPr txBox="1"/>
          <p:nvPr/>
        </p:nvSpPr>
        <p:spPr>
          <a:xfrm>
            <a:off x="188807" y="1302505"/>
            <a:ext cx="3067051" cy="2503121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endParaRPr lang="en-GB" sz="14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were the ancient Greeks?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was life like for the ancient Greeks?</a:t>
            </a: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the ancient Greeks do for us?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Alexander the Great really great?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democracy and why is it a good thing?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32D9DE-4A8E-428D-8D56-A581DE1131BE}"/>
              </a:ext>
            </a:extLst>
          </p:cNvPr>
          <p:cNvSpPr txBox="1"/>
          <p:nvPr/>
        </p:nvSpPr>
        <p:spPr>
          <a:xfrm>
            <a:off x="188807" y="5307732"/>
            <a:ext cx="3067050" cy="1003993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Technology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Brief: design and make an Archimedes screw to transport cereal from one container to another.</a:t>
            </a: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36A650-4624-40A1-ADB6-245545C6ACAE}"/>
              </a:ext>
            </a:extLst>
          </p:cNvPr>
          <p:cNvSpPr txBox="1"/>
          <p:nvPr/>
        </p:nvSpPr>
        <p:spPr>
          <a:xfrm>
            <a:off x="3572142" y="1386063"/>
            <a:ext cx="3067050" cy="1795748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Geography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is Greece?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has Greece changed over time?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makes Greece such a popular place to visit?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6E4D87-7B45-46D5-8957-9F36A2225E29}"/>
              </a:ext>
            </a:extLst>
          </p:cNvPr>
          <p:cNvSpPr txBox="1"/>
          <p:nvPr/>
        </p:nvSpPr>
        <p:spPr>
          <a:xfrm>
            <a:off x="188807" y="4258376"/>
            <a:ext cx="3067050" cy="608756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Gravity and other Forces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FE16AA-A0AD-46A0-8E20-8EEE4B03FF9E}"/>
              </a:ext>
            </a:extLst>
          </p:cNvPr>
          <p:cNvSpPr txBox="1"/>
          <p:nvPr/>
        </p:nvSpPr>
        <p:spPr>
          <a:xfrm>
            <a:off x="7156095" y="4144174"/>
            <a:ext cx="2698603" cy="1404872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French</a:t>
            </a: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Recap on the basics from previous year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 sur </a:t>
            </a:r>
            <a:r>
              <a:rPr lang="en-GB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– All about me!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AC7167-EBB4-4100-97EC-CB1221688DA7}"/>
              </a:ext>
            </a:extLst>
          </p:cNvPr>
          <p:cNvSpPr txBox="1"/>
          <p:nvPr/>
        </p:nvSpPr>
        <p:spPr>
          <a:xfrm>
            <a:off x="3582009" y="3514197"/>
            <a:ext cx="3067050" cy="1802032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follow the Oxford Diocese scheme of work.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 1: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Muslims need the Qur’an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(Islam)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 2: Does God communicate with humans? (Christianity)</a:t>
            </a: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0747A1-0C07-4140-8004-E110C2DC3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602" y="1029789"/>
            <a:ext cx="1543632" cy="2330011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6BFA686C-E90A-411A-AF05-8B6936B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2" y="136486"/>
            <a:ext cx="10515600" cy="69060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Class 4 Autumn Term 1: September – October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C07D53-EBA6-4C33-BA8E-D02B46EF4652}"/>
              </a:ext>
            </a:extLst>
          </p:cNvPr>
          <p:cNvSpPr txBox="1"/>
          <p:nvPr/>
        </p:nvSpPr>
        <p:spPr>
          <a:xfrm>
            <a:off x="3625106" y="5722732"/>
            <a:ext cx="3067050" cy="806375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PSHE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 and my relationships / Valuing difference</a:t>
            </a: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2B38BA-F8D5-48E9-8ACC-506078FB1932}"/>
              </a:ext>
            </a:extLst>
          </p:cNvPr>
          <p:cNvSpPr txBox="1"/>
          <p:nvPr/>
        </p:nvSpPr>
        <p:spPr>
          <a:xfrm>
            <a:off x="7831553" y="5777937"/>
            <a:ext cx="1400652" cy="907043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Safety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01678B-E43B-4E55-ABED-19EE31C47C3C}"/>
              </a:ext>
            </a:extLst>
          </p:cNvPr>
          <p:cNvSpPr txBox="1"/>
          <p:nvPr/>
        </p:nvSpPr>
        <p:spPr>
          <a:xfrm>
            <a:off x="6963114" y="1209918"/>
            <a:ext cx="3067050" cy="1106585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 1: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value; Four operations</a:t>
            </a: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 2: Fractions; Geometry (position &amp; direction)</a:t>
            </a:r>
            <a:endParaRPr lang="en-GB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E0F93BD-A03A-4233-929D-631E8836510B}"/>
              </a:ext>
            </a:extLst>
          </p:cNvPr>
          <p:cNvSpPr txBox="1"/>
          <p:nvPr/>
        </p:nvSpPr>
        <p:spPr>
          <a:xfrm>
            <a:off x="6829866" y="2578237"/>
            <a:ext cx="3276957" cy="1304203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 1: swimming and invasion games (tag rugby)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 2: swimming and athletics / orienteering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1D7B408-D37D-49B4-B2A7-711D578EA378}"/>
              </a:ext>
            </a:extLst>
          </p:cNvPr>
          <p:cNvSpPr txBox="1"/>
          <p:nvPr/>
        </p:nvSpPr>
        <p:spPr>
          <a:xfrm>
            <a:off x="10339641" y="3482208"/>
            <a:ext cx="1627542" cy="273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Text (Term 1)</a:t>
            </a:r>
            <a:endParaRPr lang="en-GB" sz="1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67C2F5E-C7B1-4040-9417-8DCB505ED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602" y="3926264"/>
            <a:ext cx="1563621" cy="23284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E14438C-14C0-4140-9AAB-4E9C07FCE169}"/>
              </a:ext>
            </a:extLst>
          </p:cNvPr>
          <p:cNvSpPr txBox="1"/>
          <p:nvPr/>
        </p:nvSpPr>
        <p:spPr>
          <a:xfrm>
            <a:off x="10317261" y="6366748"/>
            <a:ext cx="1627542" cy="273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Text (Term </a:t>
            </a:r>
            <a:r>
              <a:rPr lang="en-GB" sz="1200" b="1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215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</vt:lpstr>
      <vt:lpstr>Times New Roman</vt:lpstr>
      <vt:lpstr>Office Theme</vt:lpstr>
      <vt:lpstr>Class 4 Autumn Term 1: September – October 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4 Autumn Term 1: September – October 2021</dc:title>
  <dc:creator>Helen Cooley</dc:creator>
  <cp:lastModifiedBy>Nikki Stevenson</cp:lastModifiedBy>
  <cp:revision>2</cp:revision>
  <dcterms:created xsi:type="dcterms:W3CDTF">2021-09-23T18:31:37Z</dcterms:created>
  <dcterms:modified xsi:type="dcterms:W3CDTF">2021-09-24T08:56:00Z</dcterms:modified>
</cp:coreProperties>
</file>